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Лебедь" initials="ДЛ" lastIdx="1" clrIdx="0">
    <p:extLst>
      <p:ext uri="{19B8F6BF-5375-455C-9EA6-DF929625EA0E}">
        <p15:presenceInfo xmlns:p15="http://schemas.microsoft.com/office/powerpoint/2012/main" userId="fccccba7f4ac05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10T16:34:57.166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6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73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60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869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68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104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10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80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80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65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73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01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48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2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0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8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19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5F2EA3-9936-4C58-BBAC-3A839CE0439A}" type="datetimeFigureOut">
              <a:rPr lang="ru-RU" smtClean="0"/>
              <a:t>10.04.2023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7D1832-077A-4168-89E3-989BF26905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447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ythonanywher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79531" y="1964267"/>
            <a:ext cx="7880594" cy="2421464"/>
          </a:xfrm>
        </p:spPr>
        <p:txBody>
          <a:bodyPr>
            <a:noAutofit/>
          </a:bodyPr>
          <a:lstStyle/>
          <a:p>
            <a:r>
              <a:rPr lang="ru-RU" sz="5400" dirty="0">
                <a:latin typeface="Comic Sans MS" panose="030F0702030302020204" pitchFamily="66" charset="0"/>
              </a:rPr>
              <a:t>Защита и скрытие информации при помощи </a:t>
            </a:r>
            <a:r>
              <a:rPr lang="ru-RU" sz="5400" dirty="0" err="1">
                <a:latin typeface="Comic Sans MS" panose="030F0702030302020204" pitchFamily="66" charset="0"/>
              </a:rPr>
              <a:t>телеграм</a:t>
            </a:r>
            <a:r>
              <a:rPr lang="ru-RU" sz="5400" dirty="0">
                <a:latin typeface="Comic Sans MS" panose="030F0702030302020204" pitchFamily="66" charset="0"/>
              </a:rPr>
              <a:t> Бота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>
                <a:latin typeface="Comic Sans MS" panose="030F0702030302020204" pitchFamily="66" charset="0"/>
              </a:rPr>
              <a:t>Автор работы – Лебедь Денис</a:t>
            </a:r>
          </a:p>
          <a:p>
            <a:pPr algn="r"/>
            <a:r>
              <a:rPr lang="ru-RU" dirty="0">
                <a:latin typeface="Comic Sans MS" panose="030F0702030302020204" pitchFamily="66" charset="0"/>
              </a:rPr>
              <a:t>Руководитель – </a:t>
            </a:r>
            <a:r>
              <a:rPr lang="ru-RU" dirty="0" err="1">
                <a:latin typeface="Comic Sans MS" panose="030F0702030302020204" pitchFamily="66" charset="0"/>
              </a:rPr>
              <a:t>Рейнгольд</a:t>
            </a:r>
            <a:r>
              <a:rPr lang="ru-RU" dirty="0">
                <a:latin typeface="Comic Sans MS" panose="030F0702030302020204" pitchFamily="66" charset="0"/>
              </a:rPr>
              <a:t> Г.Б</a:t>
            </a:r>
          </a:p>
        </p:txBody>
      </p:sp>
    </p:spTree>
    <p:extLst>
      <p:ext uri="{BB962C8B-B14F-4D97-AF65-F5344CB8AC3E}">
        <p14:creationId xmlns:p14="http://schemas.microsoft.com/office/powerpoint/2010/main" val="7862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633B4-1381-19F5-60ED-EFAFDF64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84" y="300129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omic Sans MS" panose="030F0702030302020204" pitchFamily="66" charset="0"/>
              </a:rPr>
              <a:t>распространение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3BF760-4CB5-31EB-889A-08FB3E16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455" y="1756396"/>
            <a:ext cx="5647090" cy="44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9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E6EE7-065C-A166-CD7B-7DD315FF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Comic Sans MS" panose="030F0702030302020204" pitchFamily="66" charset="0"/>
              </a:rPr>
              <a:t>Памятка использования</a:t>
            </a:r>
          </a:p>
        </p:txBody>
      </p:sp>
      <p:pic>
        <p:nvPicPr>
          <p:cNvPr id="6146" name="Picture 2" descr="Idiot Lafuddyduddy GIF - Idiot Lafuddyduddy Rules GIFs">
            <a:extLst>
              <a:ext uri="{FF2B5EF4-FFF2-40B4-BE49-F238E27FC236}">
                <a16:creationId xmlns:a16="http://schemas.microsoft.com/office/drawing/2014/main" id="{54A3DF9F-B1E1-21DD-7BF9-D2E765CA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40" y="2260341"/>
            <a:ext cx="7093048" cy="398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5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7B537-02EC-C2DC-B69A-92A82B61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65" y="292359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Comic Sans MS" panose="030F0702030302020204" pitchFamily="66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6870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0584" y="1749669"/>
            <a:ext cx="9988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600" dirty="0">
                <a:latin typeface="Comic Sans MS" panose="030F0702030302020204" pitchFamily="66" charset="0"/>
              </a:rPr>
              <a:t>Актуальность – всегда есть информация которую должен знать не каждый. А человек – существо ленивое. Зачастую не хватает времени или желания придумать новый шифр</a:t>
            </a:r>
          </a:p>
        </p:txBody>
      </p:sp>
    </p:spTree>
    <p:extLst>
      <p:ext uri="{BB962C8B-B14F-4D97-AF65-F5344CB8AC3E}">
        <p14:creationId xmlns:p14="http://schemas.microsoft.com/office/powerpoint/2010/main" val="97355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6285" y="1063869"/>
            <a:ext cx="907366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omic Sans MS" panose="030F0702030302020204" pitchFamily="66" charset="0"/>
              </a:rPr>
              <a:t>Цель – создать бота с уникальным шифром, который облегчит жизнь некоторым крипто фетишистам, и научить пользователей использовать бот</a:t>
            </a:r>
          </a:p>
          <a:p>
            <a:endParaRPr lang="ru-RU" sz="2400" dirty="0">
              <a:latin typeface="Comic Sans MS" panose="030F0702030302020204" pitchFamily="66" charset="0"/>
            </a:endParaRPr>
          </a:p>
          <a:p>
            <a:r>
              <a:rPr lang="ru-RU" sz="2400" dirty="0">
                <a:latin typeface="Comic Sans MS" panose="030F0702030302020204" pitchFamily="66" charset="0"/>
              </a:rPr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Изучить разнообразные методы шифровки и дешифровки информации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Создать собственный универсальный метод шифровки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Изучить язык Python и библиотеку Telebot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Создать телеграмм бота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Исправлять недоработки и увеличивать функционал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Составить инструкцию для использования бота правильно, и распространять бота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9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26967-829A-AFB2-82F3-6D839232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67951"/>
            <a:ext cx="10131425" cy="1456267"/>
          </a:xfrm>
        </p:spPr>
        <p:txBody>
          <a:bodyPr/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Шифрование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37184A-BA05-D4E6-5C45-C584CD5F5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3221" r="2229" b="15083"/>
          <a:stretch/>
        </p:blipFill>
        <p:spPr bwMode="auto">
          <a:xfrm>
            <a:off x="6957527" y="2299680"/>
            <a:ext cx="4739951" cy="43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DF60E6-43FC-4E15-9ED1-0C2459421750}"/>
              </a:ext>
            </a:extLst>
          </p:cNvPr>
          <p:cNvSpPr txBox="1"/>
          <p:nvPr/>
        </p:nvSpPr>
        <p:spPr>
          <a:xfrm>
            <a:off x="494522" y="2136710"/>
            <a:ext cx="6032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Шифрование – обратимое преобразование 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информации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 в целях сокрытия от 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неавторизованных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 лиц с предоставлением в это же время 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авторизованным</a:t>
            </a:r>
            <a:r>
              <a:rPr lang="ru-RU" sz="2400" dirty="0"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 пользователям доступа к ней. </a:t>
            </a:r>
            <a:endParaRPr lang="ru-RU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BDE3B-411D-F023-3188-32E8E275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36375"/>
            <a:ext cx="10131425" cy="1456267"/>
          </a:xfrm>
        </p:spPr>
        <p:txBody>
          <a:bodyPr/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Краткая история шифрования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A8BDE-EA7C-F9C3-0C90-275C37E3CCCE}"/>
              </a:ext>
            </a:extLst>
          </p:cNvPr>
          <p:cNvSpPr txBox="1"/>
          <p:nvPr/>
        </p:nvSpPr>
        <p:spPr>
          <a:xfrm>
            <a:off x="279918" y="2006081"/>
            <a:ext cx="55143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 век </a:t>
            </a:r>
            <a:r>
              <a:rPr lang="ru-RU" sz="2400" dirty="0" err="1">
                <a:latin typeface="Comic Sans MS" panose="030F0702030302020204" pitchFamily="66" charset="0"/>
              </a:rPr>
              <a:t>д.н.э</a:t>
            </a:r>
            <a:r>
              <a:rPr lang="ru-RU" sz="2400" dirty="0">
                <a:latin typeface="Comic Sans MS" panose="030F0702030302020204" pitchFamily="66" charset="0"/>
              </a:rPr>
              <a:t>. – возникновение шифра Цезаря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1518 - книга «Полиграфия» Аббата </a:t>
            </a:r>
            <a:r>
              <a:rPr lang="ru-RU" sz="2400" dirty="0" err="1">
                <a:latin typeface="Comic Sans MS" panose="030F0702030302020204" pitchFamily="66" charset="0"/>
              </a:rPr>
              <a:t>Иоганеса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Тритемия</a:t>
            </a: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1790 – Изобретение цилиндра Джефферсона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1832  – Изобретение Телеграфа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1918 – Изобретение Энигмы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omic Sans MS" panose="030F0702030302020204" pitchFamily="66" charset="0"/>
              </a:rPr>
              <a:t>1949 году Клод написал книгу «Теория связи в секретных системах»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4634053-A0DD-CED3-7BE4-24BE2A3C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62" y="1412421"/>
            <a:ext cx="4780039" cy="201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A29E1D-2670-B0A4-4499-D42688DA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86" y="1515641"/>
            <a:ext cx="2717044" cy="44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5319FA7-6193-B422-23C2-B8779DCA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80" y="1515641"/>
            <a:ext cx="5367402" cy="328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106E7E6-7CB3-CEED-61D1-5CD12DAF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30" y="1692642"/>
            <a:ext cx="5259355" cy="29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DD01B26-16A1-DF55-F6A5-2B8A640B4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662" y="1436136"/>
            <a:ext cx="3472692" cy="429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F81FE-98B0-955B-0874-D4448539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704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omic Sans MS" panose="030F0702030302020204" pitchFamily="66" charset="0"/>
              </a:rPr>
              <a:t>Методы шифрования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5D2F5C-E5A2-9B7F-F665-03A04EB31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4" y="1683312"/>
            <a:ext cx="5911122" cy="442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E283C-1D98-EF20-CD5A-B1AC9ED76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44" y="1683312"/>
            <a:ext cx="4898674" cy="3505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311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A4774-C575-7B30-52E4-2A855311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Python </a:t>
            </a:r>
            <a:r>
              <a:rPr lang="ru-RU" sz="4000" dirty="0">
                <a:latin typeface="Comic Sans MS" panose="030F0702030302020204" pitchFamily="66" charset="0"/>
              </a:rPr>
              <a:t>как среда разработки и библиотека </a:t>
            </a:r>
            <a:r>
              <a:rPr lang="en-US" sz="4000" dirty="0">
                <a:latin typeface="Comic Sans MS" panose="030F0702030302020204" pitchFamily="66" charset="0"/>
              </a:rPr>
              <a:t>Telebot</a:t>
            </a:r>
            <a:endParaRPr lang="ru-RU" sz="4000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DF1CA-35D2-BC1A-E8BD-6138DF619271}"/>
              </a:ext>
            </a:extLst>
          </p:cNvPr>
          <p:cNvSpPr txBox="1"/>
          <p:nvPr/>
        </p:nvSpPr>
        <p:spPr>
          <a:xfrm>
            <a:off x="685801" y="2584578"/>
            <a:ext cx="5649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Python – </a:t>
            </a:r>
            <a:r>
              <a:rPr lang="ru-RU" sz="2400" dirty="0">
                <a:latin typeface="Comic Sans MS" panose="030F0702030302020204" pitchFamily="66" charset="0"/>
              </a:rPr>
              <a:t>Универсальный ЯП, используемый во всех сферах программирования из-за простоты и функциональности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Среда для разработки – сайт </a:t>
            </a:r>
            <a:r>
              <a:rPr lang="en-US" sz="2400" dirty="0" err="1">
                <a:latin typeface="Comic Sans MS" panose="030F0702030302020204" pitchFamily="66" charset="0"/>
              </a:rPr>
              <a:t>Pythonanywhere</a:t>
            </a:r>
            <a:endParaRPr lang="ru-RU" sz="2400" dirty="0">
              <a:latin typeface="Comic Sans MS" panose="030F0702030302020204" pitchFamily="66" charset="0"/>
            </a:endParaRPr>
          </a:p>
          <a:p>
            <a:r>
              <a:rPr lang="ru-RU" sz="2400" u="sng" dirty="0">
                <a:solidFill>
                  <a:srgbClr val="0000FF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https://www.pythonanywhere.com/</a:t>
            </a:r>
            <a:endParaRPr lang="ru-RU" sz="2800" u="sng" dirty="0">
              <a:solidFill>
                <a:srgbClr val="0000FF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Comic Sans MS" panose="030F0702030302020204" pitchFamily="66" charset="0"/>
              </a:rPr>
              <a:t>Библиотека для работы с телеграмм - </a:t>
            </a:r>
            <a:r>
              <a:rPr lang="en-US" sz="2400" dirty="0">
                <a:latin typeface="Comic Sans MS" panose="030F0702030302020204" pitchFamily="66" charset="0"/>
              </a:rPr>
              <a:t>Telebot</a:t>
            </a:r>
            <a:endParaRPr lang="ru-RU" sz="2400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19198A-DD1B-B524-0BF9-CE5309AC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992" y="1750371"/>
            <a:ext cx="2136710" cy="1966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3FCC2A-11D0-8278-F31C-3C5236874C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67" y="2733870"/>
            <a:ext cx="3465668" cy="188265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1FDBDFE-7F0E-1EA3-7A60-00114715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257" y="4792134"/>
            <a:ext cx="4450956" cy="19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1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E0B108-6298-4E9E-4A9D-66A97CA3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Comic Sans MS" panose="030F0702030302020204" pitchFamily="66" charset="0"/>
              </a:rPr>
              <a:t>Создание Алгоритма Шифровки и самого бота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032EC9-4DFC-D3EB-26A9-49780EF5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62" y="2211355"/>
            <a:ext cx="3040876" cy="44786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50C4E-A14D-3A47-34DB-5EFB4E53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" y="3429000"/>
            <a:ext cx="4381405" cy="15389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A6707-D6DB-EA87-2417-C40DE6907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23" y="2974852"/>
            <a:ext cx="3546475" cy="2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6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0AD0A-D5CF-26AA-BBC7-06DFA155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Comic Sans MS" panose="030F0702030302020204" pitchFamily="66" charset="0"/>
              </a:rPr>
              <a:t>Испытания и исправления ошибок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DC0018-D999-D757-84A1-33328E18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t="66803" r="20059"/>
          <a:stretch/>
        </p:blipFill>
        <p:spPr bwMode="auto">
          <a:xfrm>
            <a:off x="535702" y="2519265"/>
            <a:ext cx="5215811" cy="328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08C6BC-8C3E-913D-39B1-A3172CCED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39" y="3182713"/>
            <a:ext cx="5996233" cy="19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91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497</TotalTime>
  <Words>236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Небеса</vt:lpstr>
      <vt:lpstr>Защита и скрытие информации при помощи телеграм Бота</vt:lpstr>
      <vt:lpstr>Презентация PowerPoint</vt:lpstr>
      <vt:lpstr>Презентация PowerPoint</vt:lpstr>
      <vt:lpstr>Шифрование</vt:lpstr>
      <vt:lpstr>Краткая история шифрования</vt:lpstr>
      <vt:lpstr>Методы шифрования</vt:lpstr>
      <vt:lpstr>Python как среда разработки и библиотека Telebot</vt:lpstr>
      <vt:lpstr>Создание Алгоритма Шифровки и самого бота</vt:lpstr>
      <vt:lpstr>Испытания и исправления ошибок</vt:lpstr>
      <vt:lpstr>распространение</vt:lpstr>
      <vt:lpstr>Памятка использования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и скрытие информации при помощи телеграм Бота</dc:title>
  <dc:creator>student</dc:creator>
  <cp:lastModifiedBy>Денис Лебедь</cp:lastModifiedBy>
  <cp:revision>3</cp:revision>
  <dcterms:created xsi:type="dcterms:W3CDTF">2023-03-21T00:09:55Z</dcterms:created>
  <dcterms:modified xsi:type="dcterms:W3CDTF">2023-04-10T10:13:06Z</dcterms:modified>
</cp:coreProperties>
</file>